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6AFE7-3C2F-4E92-AC4F-236EB9C78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B0898-B211-4375-994E-6941715D8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49D34-7A01-4FEE-8964-CE69D154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AAC0A-E208-497B-8F44-D285546F1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34DF6-BF61-4EEE-A3BF-D9FD0E6DE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8968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16C24-33FE-452C-A26F-DD6472B58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690DC-7722-4628-ABF6-FA2DC525A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B5713-01D2-44B4-99DC-88004FD0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A5710-49B5-4576-9B21-CA447E98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C9506-53EF-4F79-AC8F-69BD230CE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1074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7D8BC0-8C48-49EA-87DD-602FA3A31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10FCE-C63C-49D6-B620-072BD15E4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83E58-7864-4F8D-9519-B281A7811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678E5-46F7-4478-A678-2BA76F4B9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22172-727F-4354-9809-2092475D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845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79C73-FD38-4213-919B-D51049CE0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0DF44-CD79-4687-809B-14D311E94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8CC73-D4B4-4781-B00A-3584DDCC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A1B13-0F20-4EB8-9800-DC5030C2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23175-F62B-427C-8FAA-AB70A7A7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269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4A7B-CD10-4ED0-BE9E-6134A91F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99DBE-4C57-4C28-AFDE-F28B6C325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28191-C5D4-4920-820E-78642506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98DF1-AE50-4D50-934E-E646C054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B7FF0-2826-4197-A856-BC88A7EB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4405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04067-F85D-4551-AAAC-FC4B2ED6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C0C9B-5B7E-4D95-8C1F-4C9ED242B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32390E-4E04-4659-832F-98176C302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DD81C-79A2-4C9D-9135-2DCA1A2A5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40A48-95BA-4A4E-8933-B5BE106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51A0C-3F6E-445F-9B1C-8AEAA43B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0718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49F1F-F9F2-4C04-A0B9-BCD698F7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765DD-931A-4FAF-AAB4-E608FB031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A610BB-12FD-4361-ADFD-FD97DE5D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A316E2-4288-47F5-A23E-8C2B91BF3B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81C92-8FA6-4B60-9EB6-4E1DCCF66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79D062-87F2-49B6-9DAA-302EC8B6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A0DACF-B281-40A9-9815-91D25DF50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FD322-B8FB-4883-9421-73C3B86F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8223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B7B0-AA65-4D30-926D-6F126FC35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4E492-AC2F-4E42-A010-4D7E46255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46C23-7074-48A5-9A5A-7EAAF381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7A652-3097-4B8B-8FFD-9B4D3491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6100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C6F5D-84FD-4740-B63D-52CE0685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C04DCE-F9CA-40F4-A5AF-63E242B4E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E457C-5ACD-4542-A342-6698860A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0336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CEDC3-11C2-4952-B32D-8CDC49320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9DB63-316F-4605-A668-472261FE5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75009-0455-4375-A225-E6885778D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7B4D0-C1C5-4154-8C31-34CA4276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6F825-210E-498C-A974-3768E0E7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6AC00-A108-48CE-A3B5-A85BBBED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8535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1ECF-CB1F-4F2E-91D3-D2C43508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03EBC0-80EF-4CD8-90CF-60785116B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1C4BF-AD99-444D-8BCF-A84D73F41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00037-3E5F-459D-B8E7-50B0A43B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5A145-D2E7-41EB-83D9-B23DE455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3F83B-1305-4C36-9D8C-1010E790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1655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1500E5-D98E-4D9A-9521-3C65E982F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EEEC3-E913-4E5E-AF65-8BCF2388D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1BC03-17DF-4774-A9C3-81AE3D2E0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CE277-041C-4122-A140-5FE3F1909BC2}" type="datetimeFigureOut">
              <a:rPr lang="ro-RO" smtClean="0"/>
              <a:t>19.10.2023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FE55E-A8AA-4788-BE0F-359B20070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2F18B-1A6B-4B4D-A311-4D0375330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A07BD-0832-4C99-A9A5-DD3372297B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925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79F987-5D55-4440-8C0D-770361E37CFF}"/>
              </a:ext>
            </a:extLst>
          </p:cNvPr>
          <p:cNvSpPr/>
          <p:nvPr/>
        </p:nvSpPr>
        <p:spPr>
          <a:xfrm>
            <a:off x="732031" y="454955"/>
            <a:ext cx="53639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NANOMOD 2023</a:t>
            </a:r>
            <a:endParaRPr lang="en-US" sz="5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91EDE3-BDD3-47E4-A2DA-7BDE5FA5FF62}"/>
              </a:ext>
            </a:extLst>
          </p:cNvPr>
          <p:cNvSpPr/>
          <p:nvPr/>
        </p:nvSpPr>
        <p:spPr>
          <a:xfrm>
            <a:off x="3444472" y="2097324"/>
            <a:ext cx="530305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6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PAPER TITLE</a:t>
            </a:r>
            <a:endParaRPr lang="en-US" sz="6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C237EF-CA08-4A6C-963B-212C93B5649E}"/>
              </a:ext>
            </a:extLst>
          </p:cNvPr>
          <p:cNvSpPr/>
          <p:nvPr/>
        </p:nvSpPr>
        <p:spPr>
          <a:xfrm>
            <a:off x="3581528" y="3924359"/>
            <a:ext cx="50289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AUTHOR/SPEAKER</a:t>
            </a:r>
            <a:endParaRPr lang="en-US" sz="4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335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3D79B2-1776-4A95-B21E-152933DFD4D1}"/>
              </a:ext>
            </a:extLst>
          </p:cNvPr>
          <p:cNvSpPr/>
          <p:nvPr/>
        </p:nvSpPr>
        <p:spPr>
          <a:xfrm>
            <a:off x="648110" y="463833"/>
            <a:ext cx="3738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ABSTRACT</a:t>
            </a:r>
            <a:endParaRPr lang="en-US" sz="5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15B132-77B6-40FF-9A73-8EAE6EBDEAF0}"/>
              </a:ext>
            </a:extLst>
          </p:cNvPr>
          <p:cNvSpPr txBox="1"/>
          <p:nvPr/>
        </p:nvSpPr>
        <p:spPr>
          <a:xfrm>
            <a:off x="680010" y="1704512"/>
            <a:ext cx="1837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400" dirty="0">
                <a:solidFill>
                  <a:schemeClr val="bg1"/>
                </a:solidFill>
              </a:rPr>
              <a:t>Abstract .....</a:t>
            </a:r>
          </a:p>
        </p:txBody>
      </p:sp>
    </p:spTree>
    <p:extLst>
      <p:ext uri="{BB962C8B-B14F-4D97-AF65-F5344CB8AC3E}">
        <p14:creationId xmlns:p14="http://schemas.microsoft.com/office/powerpoint/2010/main" val="1320307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nomod">
      <a:dk1>
        <a:srgbClr val="393646"/>
      </a:dk1>
      <a:lt1>
        <a:srgbClr val="F4EEE0"/>
      </a:lt1>
      <a:dk2>
        <a:srgbClr val="393646"/>
      </a:dk2>
      <a:lt2>
        <a:srgbClr val="F4EEE0"/>
      </a:lt2>
      <a:accent1>
        <a:srgbClr val="4F4557"/>
      </a:accent1>
      <a:accent2>
        <a:srgbClr val="6D5D6E"/>
      </a:accent2>
      <a:accent3>
        <a:srgbClr val="4F4557"/>
      </a:accent3>
      <a:accent4>
        <a:srgbClr val="4F4557"/>
      </a:accent4>
      <a:accent5>
        <a:srgbClr val="4F4557"/>
      </a:accent5>
      <a:accent6>
        <a:srgbClr val="6D5D6E"/>
      </a:accent6>
      <a:hlink>
        <a:srgbClr val="6D5D6E"/>
      </a:hlink>
      <a:folHlink>
        <a:srgbClr val="6D5D6E"/>
      </a:folHlink>
    </a:clrScheme>
    <a:fontScheme name="Custom 1">
      <a:majorFont>
        <a:latin typeface="Roboto Black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Roboto</vt:lpstr>
      <vt:lpstr>Roboto Black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Codreanu Diana-Florina</dc:creator>
  <cp:lastModifiedBy>Codreanu Diana-Florina</cp:lastModifiedBy>
  <cp:revision>2</cp:revision>
  <dcterms:created xsi:type="dcterms:W3CDTF">2023-10-19T09:55:31Z</dcterms:created>
  <dcterms:modified xsi:type="dcterms:W3CDTF">2023-10-19T20:10:24Z</dcterms:modified>
</cp:coreProperties>
</file>